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3" r:id="rId12"/>
    <p:sldId id="321" r:id="rId13"/>
    <p:sldId id="322" r:id="rId14"/>
  </p:sldIdLst>
  <p:sldSz cx="9144000" cy="5143500" type="screen16x9"/>
  <p:notesSz cx="6858000" cy="9144000"/>
  <p:embeddedFontLst>
    <p:embeddedFont>
      <p:font typeface="Proxima Nova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7" d="100"/>
          <a:sy n="137" d="100"/>
        </p:scale>
        <p:origin x="86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36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Before modeling, rigorous data preparation was essential. We first cleaned the tweets — removing URLs, punctuation, and special characters — to reduce noise and improve model focus.</a:t>
            </a:r>
          </a:p>
          <a:p>
            <a:endParaRPr/>
          </a:p>
          <a:p>
            <a:r>
              <a:t>Tokenization followed: each tweet was split into its individual word components, preparing the text for analysis by machine learning algorithms.</a:t>
            </a:r>
          </a:p>
          <a:p>
            <a:endParaRPr/>
          </a:p>
          <a:p>
            <a:r>
              <a:t>For labeling, we converted the dataset into a binary format: assigning '0' for non-disaster tweets and '1' for disaster-related tweets. This format streamlined the classification process.</a:t>
            </a:r>
          </a:p>
          <a:p>
            <a:endParaRPr/>
          </a:p>
          <a:p>
            <a:r>
              <a:t>Finally, the data was split into training (80%) and testing (20%) sets to ensure unbiased evaluation of our model’s generalization capabilities.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hasCustomPrompt="1"/>
          </p:nvPr>
        </p:nvSpPr>
        <p:spPr>
          <a:xfrm>
            <a:off x="311700" y="0"/>
            <a:ext cx="8520600" cy="712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Agenda</a:t>
            </a:r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94734"/>
            <a:ext cx="8520600" cy="3850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832297" y="4863993"/>
            <a:ext cx="311411" cy="1928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0D296A4F-FF01-A06E-7AAA-3D203B6399A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1699" y="712926"/>
            <a:ext cx="8520599" cy="481810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NLP Project: Disaster Tweet Classification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Enhancing Emergency Response with AI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1407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Project Goal: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Develop a machine learning model to accurately classify tweets about real disasters.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Motivation: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Social media's real-time information flow is critical during emergencies, yet challenging to analyze manually.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Impact: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Improve disaster detection and response speed, contributing to public safety and management.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Firmbee.com on Unsplash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Deployment and Web Interface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Real-Time Tweet Classification App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24760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Model Serialization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Trained model saved as a pickle file for deployment.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Web Application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Flask-based app for real-time tweet classification.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682031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682031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User Interface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Simple text input with real-time disaster prediction output. Example shown below.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682031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682031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Deployment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Hosted on a cloud platform ensuring 24/7 accessibility.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Web Interface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Real-Time Tweet Classification App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598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24760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228600" y="2682031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4724400" y="2682031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8288E2-DC70-ADE0-4C6A-1C2B6BD7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67" y="1022741"/>
            <a:ext cx="4135730" cy="38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Conclusion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Impact and Future Opportunities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45328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Enhanced Disaster Response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Faster and more reliable detection of real disaster events via social media.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Model Limitations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Need for improvement in disaster tweet detection accuracy and robustness.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887712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Scalability Achieved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Web app allows real-time classification of incoming tweets at scale.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887712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Future Directions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Incorporating deep learning and multilingual support for broader effectiveness.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Thank You!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Questions &amp; Discussion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12799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2692300" cy="12799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42235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42235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tmpmjnb51w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5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2692300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Project Recap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Disaster Tweet Classification using NLP and Machine Learning.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25700" y="1508670"/>
            <a:ext cx="2692449" cy="12799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4419451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419451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tmp7b2707w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451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00" y="1965870"/>
            <a:ext cx="269244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Deployment Ready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Scalable web application for real-time disaster detection.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2950" y="1508670"/>
            <a:ext cx="2692300" cy="12799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7416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416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tmprtqmm7y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700" y="1508670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22950" y="1965870"/>
            <a:ext cx="2692300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Open for Questions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Excited to discuss insights, challenges, and future opportunities.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Background: Social Media and Disaster Management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The Need for Automated Tweet Classification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1407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Real-Time Updates: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Twitter offers immediate reporting during emergencies, often faster than traditional media.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Information Overload: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High tweet volume during disasters makes manual monitoring impractical.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Detection Challenges: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Tweets may use disaster-related language figuratively, complicating accurate detection.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Martin Powell on Unsplash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Challenge: Discerning Disaster Tweets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Complexities in Automated Classification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1407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Ambiguity in Language: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Keywords like 'fire' or 'flood' often used metaphorically, confusing classifiers.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Linguistic Diversity: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Slang, abbreviations, and cultural variations add complexity to natural language understanding.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High Stakes: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Misclassifications can delay disaster response or spread misinformation.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Merakist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Project Objectives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Goals for Effective Disaster Tweet Classification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49882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Accurate Classification: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Develop a model to distinguish between disaster-related and non-disaster tweets.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High Precision: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Minimize false positives to ensure reliable and timely alerts.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Robustness: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Handle linguistic variations like slang, abbreviations, and cultural nuances.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Scalability: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Enable real-time processing of large tweet volumes.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engin akyurt on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Data Exploration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Understanding the Disaster Tweets Dataset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08746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Dataset Overview: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Contains 11,000 labeled tweets related to disaster topics.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Class Distribution: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Approximately 43% disaster-related, 57% non-disaster.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Common Keywords: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Frequent terms include 'fire', 'earthquake', 'storm', and 'flood'.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Source: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Kaggle’s Disaster Tweets dataset.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Luke Chesser on Unsplash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Data Preparation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Cleaning and Preprocessing Tweets for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45328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Text Cleaning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Removed URLs, special characters, and punctuation to reduce noise.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Tokenization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Split tweets into individual word tokens for analysis.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887712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Label Encoding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Converted disaster labels into binary format: 0 for non-disaster, 1 for disaster.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887712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Data Splitting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Divided into 80% training and 20% testing datasets.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Feature Engineering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Extracting Key Insights from Tweet Texts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45328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TF-IDF Vectorization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Converted tweets into numerical form emphasizing important words. See TF-IDF setup below.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Named Entity Recognition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Extracted key locations and entities mentioned in disaster tweets. Example shown below.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887712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Frequency Analysis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Identified top disaster and non-disaster words to understand tweet content.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887712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Additional Features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Tweet length, hashtags, and user mentions considered for enhanced modeling.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Model Selection and Training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Choosing and Optimizing Classifiers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Candidate Models: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Logistic Regression, Random Forest, and Neural Networks tested.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Evaluation Technique: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Cross-validation applied for robust model assessment.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Optimization: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Grid search used to tune hyperparameters for best performance.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Final Model: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Logistic Regression selected based on accuracy and interpretability.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Possessed Photography on Unsplash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Model Evaluation and Validation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Assessing Classifier Performance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45328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Confusion Matrix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Shows true vs predicted labels with visual matrix (see below).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Key Metrics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Accuracy: 54.7%, Precision: 45.6%, Recall: 33.3%, F1-Score: 38.5%.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887712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Cross-Validation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Achieved cross-validation accuracy of 78.3%.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887712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Insights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Model needs improvement in detecting disaster tweets (higher false negatives).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842</Words>
  <Application>Microsoft Office PowerPoint</Application>
  <PresentationFormat>On-screen Show (16:9)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Proxima Nova</vt:lpstr>
      <vt:lpstr>Arial</vt:lpstr>
      <vt:lpstr>Spearmint</vt:lpstr>
      <vt:lpstr>NLP Project: Disaster Tweet Classification</vt:lpstr>
      <vt:lpstr>Background: Social Media and Disaster Management</vt:lpstr>
      <vt:lpstr>Challenge: Discerning Disaster Tweets</vt:lpstr>
      <vt:lpstr>Project Objectives</vt:lpstr>
      <vt:lpstr>Data Exploration</vt:lpstr>
      <vt:lpstr>Data Preparation</vt:lpstr>
      <vt:lpstr>Feature Engineering</vt:lpstr>
      <vt:lpstr>Model Selection and Training</vt:lpstr>
      <vt:lpstr>Model Evaluation and Validation</vt:lpstr>
      <vt:lpstr>Deployment and Web Interface</vt:lpstr>
      <vt:lpstr>Web Interface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Project: Disaster Tweet Classification</dc:title>
  <cp:lastModifiedBy>sam</cp:lastModifiedBy>
  <cp:revision>5</cp:revision>
  <dcterms:modified xsi:type="dcterms:W3CDTF">2025-04-28T01:10:18Z</dcterms:modified>
</cp:coreProperties>
</file>